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DE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3515" autoAdjust="0"/>
  </p:normalViewPr>
  <p:slideViewPr>
    <p:cSldViewPr snapToGrid="0">
      <p:cViewPr varScale="1">
        <p:scale>
          <a:sx n="58" d="100"/>
          <a:sy n="58" d="100"/>
        </p:scale>
        <p:origin x="92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0E9D8-F805-43B8-B05A-379CBF67EEF1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A84A6-902C-40FB-B4F8-0E45DBFBB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1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164F-C11D-4C28-A036-A62FC2E5D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9FB93-11AC-43E3-862D-560F13326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377B1-3B7D-4AB3-8C5A-F93021C7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EA127-085E-4DC7-BFE1-0BA0389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B233-A01B-489A-AAD6-2455F318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2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E7F9-A5E9-40F2-A015-B668DEB8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076A1-7D47-4909-B7A6-66FA5F04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CAD35-D274-4E71-8092-CC97FA35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21738-5A5D-4E24-9EDC-603BA2E6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D8905-CA89-4364-801A-2C1371A2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8AF4A-C552-48FC-B550-D82F12DCE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BDA1C-26DE-41EF-9713-1A3AA72F6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DF4C-02B4-40D3-B7BD-2802F1CB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3A34A-68BA-4EA3-98A4-4380EB09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EB4FC-D9BC-4110-970D-CFCE2265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5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9894-75A3-4E50-AF91-52184A96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8C6D-E300-4263-B774-63A55090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78C7-F046-4C92-A223-9ACF6275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4022-9730-493D-B8D9-A2C45F7C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9A5C-11CC-43C2-BF3E-10FE44E2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2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0EA0-53BA-4AD6-BDCA-3E16F57E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06C3A-45E4-4FCA-A407-64F21843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07884-2BD7-466C-8A5B-6B1C6A68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7F74-669B-4D71-AF1D-FDE18535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2BBD9-041C-4A45-8FDA-46EEDB52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1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C260-8F17-41EC-915C-4D8FE2E0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7A82-71DC-4292-9360-1CB8CAF6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D7FC7-0EBD-46E3-AB90-8C61A1276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F508A-9702-400D-AB16-8C88F097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415-F3BD-4E2B-B19B-548E23A8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0730F-6095-42DC-8901-E1BC5918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0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BA55-D21E-4187-A1A2-71C18795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BD11E-B7E5-4039-B1B0-CCAEF1ED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E2225-21FD-469E-8875-429FECE8D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42FA5-9DFB-4A5C-8170-6C93340A6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91FEB-7555-40CD-995F-D824AE650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DF3E6-247E-4543-A2D2-78D14629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A609E-A20C-4B1E-9582-E3A8C3FEF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A91867-8FDA-49A5-BAB2-22DF834E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85D5-5B94-4E29-91E7-5EC7AAD3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0CCC1-7B9D-4630-9A6E-C95EFCC2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DE213-4E8A-4BBF-B363-D247384E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132BA-50DC-4CAC-837F-5A49715B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03D8B-F9F7-40D7-ABA2-DED731D9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98BAB-A71E-4C33-8DBA-42AB5B1B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DEE81-8C4D-46D7-8032-07B2DC91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2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8F96-E824-479E-9E5C-1970AC86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2250-BD5E-4B33-8A50-F1D3520D5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DD72C-C00C-4BF7-B955-67B78A2B5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C3C15-6C34-4012-9FD2-B78CDE1A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5EE8F-D0BF-4382-9A1D-8D8B6723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7830D-18BE-464A-B4A3-A3FFB617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67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E69-BC01-4BD9-8AD9-828A94D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AE8A85-418E-4461-B4DB-3FBE04006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D3B2A-8AF3-46A3-A334-ABB586394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D9572-8C70-4A5C-9BA2-9A7A30E7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FF349-5DEA-4A7B-B1E1-7ECBAE87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35035-0D08-49E2-B193-E9255C19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1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EB9BC-9EA6-43B6-90FC-9859ABF4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AE2FF-4212-4F58-81D0-AB783158B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B6350-490E-4945-A366-D4F6BF48C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3036B-69C8-4F85-9311-9A79859ED049}" type="datetimeFigureOut">
              <a:rPr lang="en-US" smtClean="0"/>
              <a:t>12/15/2017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5B9C5-1B85-487F-AE2B-7413FA856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0DB1-D50D-467F-884A-A55CECA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8FBE2-9D77-4CAD-B690-3E4BABD206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3B10-BE81-4D57-AFA2-B3736C2DF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6"/>
            <a:ext cx="9144000" cy="34331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Window Operations</a:t>
            </a:r>
          </a:p>
        </p:txBody>
      </p:sp>
    </p:spTree>
    <p:extLst>
      <p:ext uri="{BB962C8B-B14F-4D97-AF65-F5344CB8AC3E}">
        <p14:creationId xmlns:p14="http://schemas.microsoft.com/office/powerpoint/2010/main" val="280658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ndow Operations">
            <a:extLst>
              <a:ext uri="{FF2B5EF4-FFF2-40B4-BE49-F238E27FC236}">
                <a16:creationId xmlns:a16="http://schemas.microsoft.com/office/drawing/2014/main" id="{412FD88D-8676-43C6-A80C-38FE23AFF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688"/>
            <a:ext cx="12192000" cy="62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09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2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Roboto</vt:lpstr>
      <vt:lpstr>Office Theme</vt:lpstr>
      <vt:lpstr>Window Operations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Streaming Tutorial</dc:title>
  <dc:creator>Matthew McAteer</dc:creator>
  <cp:lastModifiedBy>Matthew McAteer</cp:lastModifiedBy>
  <cp:revision>30</cp:revision>
  <dcterms:created xsi:type="dcterms:W3CDTF">2017-10-26T16:43:38Z</dcterms:created>
  <dcterms:modified xsi:type="dcterms:W3CDTF">2017-12-16T17:35:52Z</dcterms:modified>
</cp:coreProperties>
</file>